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1" r:id="rId4"/>
    <p:sldId id="258" r:id="rId5"/>
    <p:sldId id="302" r:id="rId6"/>
    <p:sldId id="259" r:id="rId7"/>
    <p:sldId id="260" r:id="rId8"/>
    <p:sldId id="266" r:id="rId9"/>
    <p:sldId id="303" r:id="rId10"/>
    <p:sldId id="262" r:id="rId11"/>
    <p:sldId id="305" r:id="rId12"/>
    <p:sldId id="288" r:id="rId13"/>
    <p:sldId id="263" r:id="rId14"/>
    <p:sldId id="264" r:id="rId15"/>
    <p:sldId id="287" r:id="rId16"/>
    <p:sldId id="289" r:id="rId17"/>
    <p:sldId id="299" r:id="rId18"/>
    <p:sldId id="275" r:id="rId19"/>
    <p:sldId id="276" r:id="rId20"/>
    <p:sldId id="277" r:id="rId21"/>
    <p:sldId id="278" r:id="rId22"/>
    <p:sldId id="279" r:id="rId23"/>
    <p:sldId id="280" r:id="rId24"/>
    <p:sldId id="298" r:id="rId25"/>
    <p:sldId id="293" r:id="rId26"/>
    <p:sldId id="294" r:id="rId27"/>
    <p:sldId id="291" r:id="rId28"/>
    <p:sldId id="292" r:id="rId29"/>
    <p:sldId id="268" r:id="rId30"/>
    <p:sldId id="269" r:id="rId31"/>
    <p:sldId id="271" r:id="rId32"/>
    <p:sldId id="272" r:id="rId33"/>
    <p:sldId id="274" r:id="rId34"/>
    <p:sldId id="265" r:id="rId35"/>
    <p:sldId id="270" r:id="rId36"/>
    <p:sldId id="286" r:id="rId37"/>
    <p:sldId id="306" r:id="rId38"/>
    <p:sldId id="295" r:id="rId39"/>
    <p:sldId id="296" r:id="rId40"/>
    <p:sldId id="297" r:id="rId41"/>
    <p:sldId id="300" r:id="rId42"/>
    <p:sldId id="304" r:id="rId43"/>
    <p:sldId id="29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7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33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10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2022-03-10(Thu)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2.wdp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특징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428296" y="2828835"/>
            <a:ext cx="133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UI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674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조작법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인벤토리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09472"/>
              </p:ext>
            </p:extLst>
          </p:nvPr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29684"/>
              </p:ext>
            </p:extLst>
          </p:nvPr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25295"/>
              </p:ext>
            </p:extLst>
          </p:nvPr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21180"/>
              </p:ext>
            </p:extLst>
          </p:nvPr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13738"/>
              </p:ext>
            </p:extLst>
          </p:nvPr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263B4D-54F3-4EAA-AFDC-4D96DBDB65B2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 상세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6DCB7-66EB-4553-91F3-49DF2AFCB62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311943-F8A6-41B2-AF2F-6AD2D86CD96D}"/>
              </a:ext>
            </a:extLst>
          </p:cNvPr>
          <p:cNvGrpSpPr/>
          <p:nvPr/>
        </p:nvGrpSpPr>
        <p:grpSpPr>
          <a:xfrm>
            <a:off x="6518909" y="1598789"/>
            <a:ext cx="4675564" cy="4567459"/>
            <a:chOff x="6518909" y="1598789"/>
            <a:chExt cx="4675564" cy="456745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9E4E686-FB62-4D00-993C-4E0CDFAEE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8909" y="1598789"/>
              <a:ext cx="4675564" cy="4567459"/>
            </a:xfrm>
            <a:prstGeom prst="rect">
              <a:avLst/>
            </a:prstGeom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4206930-8934-41DD-BE7C-5DC976800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6215" y="3224792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85A0D0E8-C818-4114-9CCF-A8C0E69755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2767" y="394631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0661EC3A-5531-419D-A943-65CEE341C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183" y="4228192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23AFC7E9-35BC-4D22-A9F4-584269CF9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69774" y="415944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A23D05E8-759F-4B7D-B4E3-D8E82EDC6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35346" y="3841075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BB419374-7B38-443E-B90B-2000DD111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02217" y="3181251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854A6FC2-BB1E-424D-8234-CDEFE10D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389674" y="2890207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F1FFB71A-C6BA-4F70-B7E4-E4BB5D072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063" y="2926525"/>
              <a:ext cx="687152" cy="687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플레이 방법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9272-3420-4E02-AC5F-B1688F0C3FBA}"/>
              </a:ext>
            </a:extLst>
          </p:cNvPr>
          <p:cNvSpPr txBox="1"/>
          <p:nvPr/>
        </p:nvSpPr>
        <p:spPr>
          <a:xfrm>
            <a:off x="962025" y="1962150"/>
            <a:ext cx="713849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게임의 </a:t>
            </a:r>
            <a:r>
              <a:rPr lang="ko-KR" altLang="en-US" sz="1400" dirty="0" err="1"/>
              <a:t>시작씬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게임 시작 전에 간단한 </a:t>
            </a:r>
            <a:r>
              <a:rPr lang="ko-KR" altLang="en-US" sz="1400" dirty="0" err="1"/>
              <a:t>컷씬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무인도에서 배가 지나가는 걸 보는 마피아</a:t>
            </a:r>
            <a:endParaRPr lang="en-US" altLang="ko-KR" sz="1400" dirty="0"/>
          </a:p>
          <a:p>
            <a:r>
              <a:rPr lang="ko-KR" altLang="en-US" sz="1400" dirty="0"/>
              <a:t>그리고 페이드인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하고 게임 플레이 화면 시작</a:t>
            </a: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게임 시작</a:t>
            </a:r>
            <a:r>
              <a:rPr lang="en-US" altLang="ko-KR" sz="1400" dirty="0"/>
              <a:t>-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메인로비에서</a:t>
            </a:r>
            <a:r>
              <a:rPr lang="ko-KR" altLang="en-US" sz="1400" dirty="0"/>
              <a:t> 서서 게임 시작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화면에 게임의 목표 표시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개별로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메인 로비에 모든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모든 재료가 모였다면 배가 출발하기 전까지 생존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출발하기 전까지 살아남았다면 </a:t>
            </a:r>
            <a:r>
              <a:rPr lang="ko-KR" altLang="en-US" sz="1400" dirty="0" err="1"/>
              <a:t>시민팀</a:t>
            </a:r>
            <a:r>
              <a:rPr lang="ko-KR" altLang="en-US" sz="1400" dirty="0"/>
              <a:t> 승리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게임 플레이 도중 일반 플레이어의 시체를 발견하면 회의 시작</a:t>
            </a:r>
            <a:endParaRPr lang="en-US" altLang="ko-KR" sz="1400" dirty="0"/>
          </a:p>
          <a:p>
            <a:r>
              <a:rPr lang="ko-KR" altLang="en-US" sz="1400" dirty="0"/>
              <a:t>회의에서 가장 많은 표를 받은 플레이어는 섬에서 </a:t>
            </a:r>
            <a:r>
              <a:rPr lang="ko-KR" altLang="en-US" sz="1400" dirty="0" err="1"/>
              <a:t>내보내짐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 전에 마피아가 시민을 모두 없앴거나 배가 출발하기 전에 시민을 모두 없애면 승리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61DE4-4BB2-4B1C-ABAE-91D49AB8834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26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4768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구리광석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코코넛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13218E6-B3B7-4AF2-9C53-7920A765E09C}"/>
              </a:ext>
            </a:extLst>
          </p:cNvPr>
          <p:cNvSpPr txBox="1"/>
          <p:nvPr/>
        </p:nvSpPr>
        <p:spPr>
          <a:xfrm>
            <a:off x="4876800" y="477631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화면을 눌러 게임 시작하기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E10D84D-7397-428B-A44D-577B7EAD88C7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2C64E05-518D-409A-BA29-9F94ACBE771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" name="그래픽 102" descr="단일 톱니바퀴 단색으로 채워진">
            <a:extLst>
              <a:ext uri="{FF2B5EF4-FFF2-40B4-BE49-F238E27FC236}">
                <a16:creationId xmlns:a16="http://schemas.microsoft.com/office/drawing/2014/main" id="{584F0D34-8ACC-47CB-B66B-C46ABFD496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83C9-D9E1-4D5B-9BE8-1B32549BA2A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82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FSM</a:t>
            </a:r>
            <a:r>
              <a:rPr lang="ko-KR" altLang="en-US" sz="7200" b="1" dirty="0"/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24015"/>
              </p:ext>
            </p:extLst>
          </p:nvPr>
        </p:nvGraphicFramePr>
        <p:xfrm>
          <a:off x="1033319" y="199890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PC 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895927" y="145010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부분 설명</a:t>
            </a: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킬 </a:t>
            </a:r>
            <a:r>
              <a:rPr lang="en-US" altLang="ko-KR" sz="2800" b="1" dirty="0"/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그림자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1E44C2-8531-44DA-8B7B-1D55BF5315ED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BDE8877-2306-4033-9A46-151A6824828D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1DAC97C-AF47-475B-8792-360647E5F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ED5B5B0-E48F-492F-803C-6F8DE8D1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EA6D4171-8B3D-4526-B123-C07A5B9C7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5966" y="6140955"/>
            <a:ext cx="669199" cy="669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627F7-D3B7-4913-AB5E-DC45E15DC57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40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길 넓이 재설정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CFDC5-B611-4703-989C-36B324DE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58" y="1005138"/>
            <a:ext cx="9494729" cy="58214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0DBB8A-B426-47A4-98FB-A4E2934A0B1E}"/>
              </a:ext>
            </a:extLst>
          </p:cNvPr>
          <p:cNvCxnSpPr/>
          <p:nvPr/>
        </p:nvCxnSpPr>
        <p:spPr>
          <a:xfrm>
            <a:off x="6857568" y="257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00C5F6B-4F41-425E-B07A-DB8F6EA80312}"/>
              </a:ext>
            </a:extLst>
          </p:cNvPr>
          <p:cNvSpPr/>
          <p:nvPr/>
        </p:nvSpPr>
        <p:spPr>
          <a:xfrm>
            <a:off x="6848043" y="2392717"/>
            <a:ext cx="1343025" cy="585787"/>
          </a:xfrm>
          <a:custGeom>
            <a:avLst/>
            <a:gdLst>
              <a:gd name="connsiteX0" fmla="*/ 0 w 1343025"/>
              <a:gd name="connsiteY0" fmla="*/ 0 h 585787"/>
              <a:gd name="connsiteX1" fmla="*/ 1343025 w 1343025"/>
              <a:gd name="connsiteY1" fmla="*/ 42862 h 585787"/>
              <a:gd name="connsiteX2" fmla="*/ 1233487 w 1343025"/>
              <a:gd name="connsiteY2" fmla="*/ 352425 h 585787"/>
              <a:gd name="connsiteX3" fmla="*/ 1200150 w 1343025"/>
              <a:gd name="connsiteY3" fmla="*/ 585787 h 585787"/>
              <a:gd name="connsiteX4" fmla="*/ 14287 w 1343025"/>
              <a:gd name="connsiteY4" fmla="*/ 400050 h 585787"/>
              <a:gd name="connsiteX5" fmla="*/ 0 w 1343025"/>
              <a:gd name="connsiteY5" fmla="*/ 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5" h="585787">
                <a:moveTo>
                  <a:pt x="0" y="0"/>
                </a:moveTo>
                <a:lnTo>
                  <a:pt x="1343025" y="42862"/>
                </a:lnTo>
                <a:lnTo>
                  <a:pt x="1233487" y="352425"/>
                </a:lnTo>
                <a:lnTo>
                  <a:pt x="1200150" y="585787"/>
                </a:lnTo>
                <a:lnTo>
                  <a:pt x="14287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0A7BDA-384B-4801-8C9B-97B34519E704}"/>
              </a:ext>
            </a:extLst>
          </p:cNvPr>
          <p:cNvSpPr/>
          <p:nvPr/>
        </p:nvSpPr>
        <p:spPr>
          <a:xfrm>
            <a:off x="5819343" y="3240442"/>
            <a:ext cx="628650" cy="347662"/>
          </a:xfrm>
          <a:custGeom>
            <a:avLst/>
            <a:gdLst>
              <a:gd name="connsiteX0" fmla="*/ 0 w 628650"/>
              <a:gd name="connsiteY0" fmla="*/ 9525 h 347662"/>
              <a:gd name="connsiteX1" fmla="*/ 147637 w 628650"/>
              <a:gd name="connsiteY1" fmla="*/ 347662 h 347662"/>
              <a:gd name="connsiteX2" fmla="*/ 457200 w 628650"/>
              <a:gd name="connsiteY2" fmla="*/ 328612 h 347662"/>
              <a:gd name="connsiteX3" fmla="*/ 628650 w 628650"/>
              <a:gd name="connsiteY3" fmla="*/ 0 h 347662"/>
              <a:gd name="connsiteX4" fmla="*/ 0 w 628650"/>
              <a:gd name="connsiteY4" fmla="*/ 9525 h 34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347662">
                <a:moveTo>
                  <a:pt x="0" y="9525"/>
                </a:moveTo>
                <a:lnTo>
                  <a:pt x="147637" y="347662"/>
                </a:lnTo>
                <a:lnTo>
                  <a:pt x="457200" y="328612"/>
                </a:lnTo>
                <a:lnTo>
                  <a:pt x="6286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082F86C-9158-452E-8E4B-177D8DF34DD3}"/>
              </a:ext>
            </a:extLst>
          </p:cNvPr>
          <p:cNvSpPr/>
          <p:nvPr/>
        </p:nvSpPr>
        <p:spPr>
          <a:xfrm>
            <a:off x="4557280" y="2230792"/>
            <a:ext cx="866775" cy="490537"/>
          </a:xfrm>
          <a:custGeom>
            <a:avLst/>
            <a:gdLst>
              <a:gd name="connsiteX0" fmla="*/ 404813 w 866775"/>
              <a:gd name="connsiteY0" fmla="*/ 0 h 490537"/>
              <a:gd name="connsiteX1" fmla="*/ 866775 w 866775"/>
              <a:gd name="connsiteY1" fmla="*/ 61912 h 490537"/>
              <a:gd name="connsiteX2" fmla="*/ 857250 w 866775"/>
              <a:gd name="connsiteY2" fmla="*/ 490537 h 490537"/>
              <a:gd name="connsiteX3" fmla="*/ 0 w 866775"/>
              <a:gd name="connsiteY3" fmla="*/ 442912 h 490537"/>
              <a:gd name="connsiteX4" fmla="*/ 404813 w 866775"/>
              <a:gd name="connsiteY4" fmla="*/ 0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775" h="490537">
                <a:moveTo>
                  <a:pt x="404813" y="0"/>
                </a:moveTo>
                <a:lnTo>
                  <a:pt x="866775" y="61912"/>
                </a:lnTo>
                <a:lnTo>
                  <a:pt x="857250" y="490537"/>
                </a:lnTo>
                <a:lnTo>
                  <a:pt x="0" y="442912"/>
                </a:lnTo>
                <a:lnTo>
                  <a:pt x="40481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487C9BF-4B21-4AD5-B4B3-0D51309F075C}"/>
              </a:ext>
            </a:extLst>
          </p:cNvPr>
          <p:cNvSpPr/>
          <p:nvPr/>
        </p:nvSpPr>
        <p:spPr>
          <a:xfrm>
            <a:off x="2823730" y="2697517"/>
            <a:ext cx="657225" cy="800100"/>
          </a:xfrm>
          <a:custGeom>
            <a:avLst/>
            <a:gdLst>
              <a:gd name="connsiteX0" fmla="*/ 657225 w 657225"/>
              <a:gd name="connsiteY0" fmla="*/ 233362 h 800100"/>
              <a:gd name="connsiteX1" fmla="*/ 523875 w 657225"/>
              <a:gd name="connsiteY1" fmla="*/ 800100 h 800100"/>
              <a:gd name="connsiteX2" fmla="*/ 0 w 657225"/>
              <a:gd name="connsiteY2" fmla="*/ 776287 h 800100"/>
              <a:gd name="connsiteX3" fmla="*/ 385763 w 657225"/>
              <a:gd name="connsiteY3" fmla="*/ 247650 h 800100"/>
              <a:gd name="connsiteX4" fmla="*/ 395288 w 657225"/>
              <a:gd name="connsiteY4" fmla="*/ 0 h 800100"/>
              <a:gd name="connsiteX5" fmla="*/ 657225 w 657225"/>
              <a:gd name="connsiteY5" fmla="*/ 233362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225" h="800100">
                <a:moveTo>
                  <a:pt x="657225" y="233362"/>
                </a:moveTo>
                <a:lnTo>
                  <a:pt x="523875" y="800100"/>
                </a:lnTo>
                <a:lnTo>
                  <a:pt x="0" y="776287"/>
                </a:lnTo>
                <a:lnTo>
                  <a:pt x="385763" y="247650"/>
                </a:lnTo>
                <a:lnTo>
                  <a:pt x="395288" y="0"/>
                </a:lnTo>
                <a:lnTo>
                  <a:pt x="657225" y="2333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4ECC346-CA28-41EB-A365-157B6B5D6DEC}"/>
              </a:ext>
            </a:extLst>
          </p:cNvPr>
          <p:cNvSpPr/>
          <p:nvPr/>
        </p:nvSpPr>
        <p:spPr>
          <a:xfrm>
            <a:off x="3719080" y="3107092"/>
            <a:ext cx="1500188" cy="1285875"/>
          </a:xfrm>
          <a:custGeom>
            <a:avLst/>
            <a:gdLst>
              <a:gd name="connsiteX0" fmla="*/ 0 w 1500188"/>
              <a:gd name="connsiteY0" fmla="*/ 766762 h 1285875"/>
              <a:gd name="connsiteX1" fmla="*/ 638175 w 1500188"/>
              <a:gd name="connsiteY1" fmla="*/ 0 h 1285875"/>
              <a:gd name="connsiteX2" fmla="*/ 1500188 w 1500188"/>
              <a:gd name="connsiteY2" fmla="*/ 823912 h 1285875"/>
              <a:gd name="connsiteX3" fmla="*/ 1157288 w 1500188"/>
              <a:gd name="connsiteY3" fmla="*/ 1104900 h 1285875"/>
              <a:gd name="connsiteX4" fmla="*/ 676275 w 1500188"/>
              <a:gd name="connsiteY4" fmla="*/ 619125 h 1285875"/>
              <a:gd name="connsiteX5" fmla="*/ 38100 w 1500188"/>
              <a:gd name="connsiteY5" fmla="*/ 1266825 h 1285875"/>
              <a:gd name="connsiteX6" fmla="*/ 19050 w 1500188"/>
              <a:gd name="connsiteY6" fmla="*/ 1285875 h 1285875"/>
              <a:gd name="connsiteX7" fmla="*/ 0 w 1500188"/>
              <a:gd name="connsiteY7" fmla="*/ 766762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0188" h="1285875">
                <a:moveTo>
                  <a:pt x="0" y="766762"/>
                </a:moveTo>
                <a:lnTo>
                  <a:pt x="638175" y="0"/>
                </a:lnTo>
                <a:lnTo>
                  <a:pt x="1500188" y="823912"/>
                </a:lnTo>
                <a:lnTo>
                  <a:pt x="1157288" y="1104900"/>
                </a:lnTo>
                <a:lnTo>
                  <a:pt x="676275" y="619125"/>
                </a:lnTo>
                <a:lnTo>
                  <a:pt x="38100" y="1266825"/>
                </a:lnTo>
                <a:lnTo>
                  <a:pt x="19050" y="1285875"/>
                </a:lnTo>
                <a:lnTo>
                  <a:pt x="0" y="7667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5580C1E-D548-4B52-9F34-DC6928E3638D}"/>
              </a:ext>
            </a:extLst>
          </p:cNvPr>
          <p:cNvSpPr/>
          <p:nvPr/>
        </p:nvSpPr>
        <p:spPr>
          <a:xfrm>
            <a:off x="3352368" y="4407254"/>
            <a:ext cx="1957387" cy="1343025"/>
          </a:xfrm>
          <a:custGeom>
            <a:avLst/>
            <a:gdLst>
              <a:gd name="connsiteX0" fmla="*/ 0 w 1957387"/>
              <a:gd name="connsiteY0" fmla="*/ 376238 h 1343025"/>
              <a:gd name="connsiteX1" fmla="*/ 466725 w 1957387"/>
              <a:gd name="connsiteY1" fmla="*/ 1085850 h 1343025"/>
              <a:gd name="connsiteX2" fmla="*/ 1385887 w 1957387"/>
              <a:gd name="connsiteY2" fmla="*/ 1343025 h 1343025"/>
              <a:gd name="connsiteX3" fmla="*/ 1924050 w 1957387"/>
              <a:gd name="connsiteY3" fmla="*/ 1338263 h 1343025"/>
              <a:gd name="connsiteX4" fmla="*/ 1895475 w 1957387"/>
              <a:gd name="connsiteY4" fmla="*/ 1228725 h 1343025"/>
              <a:gd name="connsiteX5" fmla="*/ 1957387 w 1957387"/>
              <a:gd name="connsiteY5" fmla="*/ 971550 h 1343025"/>
              <a:gd name="connsiteX6" fmla="*/ 1019175 w 1957387"/>
              <a:gd name="connsiteY6" fmla="*/ 676275 h 1343025"/>
              <a:gd name="connsiteX7" fmla="*/ 385762 w 1957387"/>
              <a:gd name="connsiteY7" fmla="*/ 0 h 1343025"/>
              <a:gd name="connsiteX8" fmla="*/ 0 w 1957387"/>
              <a:gd name="connsiteY8" fmla="*/ 376238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7387" h="1343025">
                <a:moveTo>
                  <a:pt x="0" y="376238"/>
                </a:moveTo>
                <a:lnTo>
                  <a:pt x="466725" y="1085850"/>
                </a:lnTo>
                <a:lnTo>
                  <a:pt x="1385887" y="1343025"/>
                </a:lnTo>
                <a:lnTo>
                  <a:pt x="1924050" y="1338263"/>
                </a:lnTo>
                <a:lnTo>
                  <a:pt x="1895475" y="1228725"/>
                </a:lnTo>
                <a:lnTo>
                  <a:pt x="1957387" y="971550"/>
                </a:lnTo>
                <a:lnTo>
                  <a:pt x="1019175" y="676275"/>
                </a:lnTo>
                <a:lnTo>
                  <a:pt x="385762" y="0"/>
                </a:lnTo>
                <a:lnTo>
                  <a:pt x="0" y="37623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42A4EEA-8763-4F6A-89E5-81E4E6D618C6}"/>
              </a:ext>
            </a:extLst>
          </p:cNvPr>
          <p:cNvSpPr/>
          <p:nvPr/>
        </p:nvSpPr>
        <p:spPr>
          <a:xfrm>
            <a:off x="6633730" y="4688242"/>
            <a:ext cx="1871663" cy="1204912"/>
          </a:xfrm>
          <a:custGeom>
            <a:avLst/>
            <a:gdLst>
              <a:gd name="connsiteX0" fmla="*/ 0 w 1871663"/>
              <a:gd name="connsiteY0" fmla="*/ 1204912 h 1204912"/>
              <a:gd name="connsiteX1" fmla="*/ 1871663 w 1871663"/>
              <a:gd name="connsiteY1" fmla="*/ 314325 h 1204912"/>
              <a:gd name="connsiteX2" fmla="*/ 1362075 w 1871663"/>
              <a:gd name="connsiteY2" fmla="*/ 0 h 1204912"/>
              <a:gd name="connsiteX3" fmla="*/ 4763 w 1871663"/>
              <a:gd name="connsiteY3" fmla="*/ 719137 h 1204912"/>
              <a:gd name="connsiteX4" fmla="*/ 0 w 1871663"/>
              <a:gd name="connsiteY4" fmla="*/ 1204912 h 12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663" h="1204912">
                <a:moveTo>
                  <a:pt x="0" y="1204912"/>
                </a:moveTo>
                <a:lnTo>
                  <a:pt x="1871663" y="314325"/>
                </a:lnTo>
                <a:lnTo>
                  <a:pt x="1362075" y="0"/>
                </a:lnTo>
                <a:lnTo>
                  <a:pt x="4763" y="719137"/>
                </a:lnTo>
                <a:cubicBezTo>
                  <a:pt x="3175" y="881062"/>
                  <a:pt x="1588" y="1042987"/>
                  <a:pt x="0" y="120491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3DDD-F4A3-45C0-8C01-B5A031154C5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5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게임 시작 전 로비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219200" y="1459345"/>
            <a:ext cx="85218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프로토타입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메인 로비에 투명 벽을 설정하고 메인 로비에서만 돌아다닐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/>
              <a:t>방법이 좋지 않다고 판단 되는 경우 새로운 장소 만들어서 돌아다니기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실제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4DA70-AF3B-4867-B09F-BF0C1872639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50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 모아야하는 아이템 </a:t>
            </a:r>
            <a:r>
              <a:rPr lang="ko-KR" altLang="en-US" sz="2800" b="1" dirty="0" err="1"/>
              <a:t>갯수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191491" y="2893766"/>
            <a:ext cx="1874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</a:t>
            </a:r>
            <a:r>
              <a:rPr lang="en-US" altLang="ko-KR" dirty="0"/>
              <a:t> - 35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플라스틱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유리</a:t>
            </a:r>
            <a:r>
              <a:rPr lang="en-US" altLang="ko-KR" dirty="0"/>
              <a:t> –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철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구리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배터리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모터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베리 </a:t>
            </a:r>
            <a:r>
              <a:rPr lang="en-US" altLang="ko-KR" dirty="0"/>
              <a:t>– 12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코코넛</a:t>
            </a:r>
            <a:r>
              <a:rPr lang="en-US" altLang="ko-KR" dirty="0"/>
              <a:t>- 8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물</a:t>
            </a:r>
            <a:r>
              <a:rPr lang="en-US" altLang="ko-KR" dirty="0"/>
              <a:t> – 6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84C9-2B06-4032-B9B6-BC4BAC883A6A}"/>
              </a:ext>
            </a:extLst>
          </p:cNvPr>
          <p:cNvSpPr txBox="1"/>
          <p:nvPr/>
        </p:nvSpPr>
        <p:spPr>
          <a:xfrm>
            <a:off x="1283855" y="1394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인 플레이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B1B4-2CDF-4961-862C-99D43DFB9E23}"/>
              </a:ext>
            </a:extLst>
          </p:cNvPr>
          <p:cNvSpPr txBox="1"/>
          <p:nvPr/>
        </p:nvSpPr>
        <p:spPr>
          <a:xfrm>
            <a:off x="1191491" y="1911681"/>
            <a:ext cx="45079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낮 </a:t>
            </a:r>
            <a:r>
              <a:rPr lang="en-US" altLang="ko-KR" dirty="0"/>
              <a:t>– 60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밤 </a:t>
            </a:r>
            <a:r>
              <a:rPr lang="en-US" altLang="ko-KR" dirty="0">
                <a:ea typeface="맑은 고딕"/>
              </a:rPr>
              <a:t>– 60</a:t>
            </a:r>
            <a:r>
              <a:rPr lang="ko-KR" altLang="en-US" dirty="0">
                <a:ea typeface="맑은 고딕"/>
              </a:rPr>
              <a:t>초</a:t>
            </a:r>
            <a:br>
              <a:rPr lang="en-US" altLang="ko-KR" dirty="0"/>
            </a:br>
            <a:br>
              <a:rPr lang="en-US" altLang="ko-KR" sz="1200" dirty="0"/>
            </a:br>
            <a:r>
              <a:rPr lang="ko-KR" altLang="en-US" sz="1200" dirty="0">
                <a:ea typeface="맑은 고딕"/>
              </a:rPr>
              <a:t>이 아이템을 다 모으려면 </a:t>
            </a:r>
            <a:r>
              <a:rPr lang="en-US" altLang="ko-KR" sz="1200" dirty="0">
                <a:ea typeface="맑은 고딕"/>
              </a:rPr>
              <a:t>3</a:t>
            </a:r>
            <a:r>
              <a:rPr lang="ko-KR" altLang="en-US" sz="1200" dirty="0">
                <a:ea typeface="맑은 고딕"/>
              </a:rPr>
              <a:t>일 낮 까지는 모아야 할 것으로 보임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056B-9EB3-48D6-A898-785192CED7E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24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418672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그래픽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캐릭터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962025" y="15811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여러가지 외형을 가진 인간 캐릭터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181099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1874</Words>
  <Application>Microsoft Office PowerPoint</Application>
  <PresentationFormat>와이드스크린</PresentationFormat>
  <Paragraphs>609</Paragraphs>
  <Slides>48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25</cp:revision>
  <dcterms:created xsi:type="dcterms:W3CDTF">2022-01-12T08:55:20Z</dcterms:created>
  <dcterms:modified xsi:type="dcterms:W3CDTF">2022-03-10T00:58:47Z</dcterms:modified>
</cp:coreProperties>
</file>